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4" r:id="rId13"/>
    <p:sldId id="273" r:id="rId14"/>
    <p:sldId id="272" r:id="rId15"/>
    <p:sldId id="271" r:id="rId16"/>
    <p:sldId id="266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69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292" r:id="rId66"/>
    <p:sldId id="27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  <p:sldId id="357" r:id="rId90"/>
    <p:sldId id="358" r:id="rId91"/>
    <p:sldId id="359" r:id="rId92"/>
    <p:sldId id="360" r:id="rId93"/>
    <p:sldId id="361" r:id="rId94"/>
    <p:sldId id="362" r:id="rId95"/>
    <p:sldId id="363" r:id="rId96"/>
    <p:sldId id="364" r:id="rId97"/>
    <p:sldId id="365" r:id="rId98"/>
    <p:sldId id="366" r:id="rId99"/>
    <p:sldId id="367" r:id="rId100"/>
    <p:sldId id="368" r:id="rId101"/>
    <p:sldId id="369" r:id="rId102"/>
    <p:sldId id="370" r:id="rId103"/>
    <p:sldId id="371" r:id="rId104"/>
    <p:sldId id="372" r:id="rId105"/>
    <p:sldId id="373" r:id="rId106"/>
    <p:sldId id="374" r:id="rId107"/>
    <p:sldId id="375" r:id="rId108"/>
    <p:sldId id="376" r:id="rId109"/>
    <p:sldId id="335" r:id="rId110"/>
    <p:sldId id="336" r:id="rId111"/>
    <p:sldId id="337" r:id="rId112"/>
    <p:sldId id="338" r:id="rId113"/>
    <p:sldId id="339" r:id="rId114"/>
    <p:sldId id="340" r:id="rId115"/>
    <p:sldId id="341" r:id="rId116"/>
    <p:sldId id="342" r:id="rId117"/>
    <p:sldId id="343" r:id="rId118"/>
    <p:sldId id="344" r:id="rId119"/>
    <p:sldId id="345" r:id="rId120"/>
    <p:sldId id="346" r:id="rId121"/>
    <p:sldId id="347" r:id="rId122"/>
    <p:sldId id="348" r:id="rId1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C1DF01-4021-46AC-B5AC-D1D314C2D36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D36DE1-9529-4B2B-8B60-17F9CFABA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Spanish II, Midterm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0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Yo tengo _______, pero nunca lo uso. Generalmente llevo todos mis materiales en la mochila.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Armario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Regla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Carnet </a:t>
            </a:r>
            <a:r>
              <a:rPr lang="es-MX" dirty="0"/>
              <a:t>de identidad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Asiento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2765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545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2708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0431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5945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5309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7833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542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0612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45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Mi profesora cree que debo ser profesor en el futuro porque los otros estudiantes me _____ cuando no </a:t>
            </a:r>
            <a:r>
              <a:rPr lang="es-MX" dirty="0" smtClean="0"/>
              <a:t>entienden.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Respetan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Sacan </a:t>
            </a:r>
            <a:r>
              <a:rPr lang="es-MX" dirty="0"/>
              <a:t>buenas notas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Piden </a:t>
            </a:r>
            <a:r>
              <a:rPr lang="es-MX" dirty="0"/>
              <a:t>ayuda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Dan </a:t>
            </a:r>
            <a:r>
              <a:rPr lang="es-MX" dirty="0"/>
              <a:t>un discurso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164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6835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678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890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2765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545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2708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0431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5945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5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__________de Sara es muy </a:t>
            </a:r>
            <a:r>
              <a:rPr lang="es-MX" dirty="0" smtClean="0"/>
              <a:t>bonita, </a:t>
            </a:r>
            <a:r>
              <a:rPr lang="es-MX" dirty="0"/>
              <a:t>por eso canta en el coro.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El </a:t>
            </a:r>
            <a:r>
              <a:rPr lang="es-MX" dirty="0"/>
              <a:t>ensayo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La </a:t>
            </a:r>
            <a:r>
              <a:rPr lang="es-MX" dirty="0"/>
              <a:t>practica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La </a:t>
            </a:r>
            <a:r>
              <a:rPr lang="es-MX" dirty="0"/>
              <a:t>voz</a:t>
            </a:r>
            <a:endParaRPr lang="en-US" dirty="0"/>
          </a:p>
          <a:p>
            <a:pPr marL="0" indent="0">
              <a:buNone/>
            </a:pPr>
            <a:r>
              <a:rPr lang="es-MX" dirty="0" smtClean="0"/>
              <a:t>d. La </a:t>
            </a:r>
            <a:r>
              <a:rPr lang="es-MX" dirty="0"/>
              <a:t>orquesta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0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7833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542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06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¿Conoces a alguien de la clase de inglés?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No </a:t>
            </a:r>
            <a:r>
              <a:rPr lang="es-MX" dirty="0"/>
              <a:t>sé inglés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No </a:t>
            </a:r>
            <a:r>
              <a:rPr lang="es-MX" dirty="0"/>
              <a:t>conozco a nadie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No </a:t>
            </a:r>
            <a:r>
              <a:rPr lang="es-MX" dirty="0"/>
              <a:t>conozco la escuela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No </a:t>
            </a:r>
            <a:r>
              <a:rPr lang="es-MX" dirty="0"/>
              <a:t>sé nada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9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Hay muchas reglas en el salón de clase, pero lo más importante es ________al profesor.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Entregar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Respetar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Discutir</a:t>
            </a:r>
            <a:endParaRPr lang="en-US" dirty="0"/>
          </a:p>
          <a:p>
            <a:pPr marL="0" indent="0">
              <a:buNone/>
            </a:pPr>
            <a:r>
              <a:rPr lang="es-MX" dirty="0" smtClean="0"/>
              <a:t>d. Contestar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Para sacar buenas notas en la clase de inglés hay que sacar buenas notas en los proyectos y traer tus ____________.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Carnet </a:t>
            </a:r>
            <a:r>
              <a:rPr lang="es-MX" dirty="0"/>
              <a:t>de identidad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Asientos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Amigos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Materiales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ERNESTO: Profesor </a:t>
            </a:r>
            <a:r>
              <a:rPr lang="es-MX" dirty="0" err="1"/>
              <a:t>DaCosta</a:t>
            </a:r>
            <a:r>
              <a:rPr lang="es-MX" dirty="0"/>
              <a:t>, ¿puede Ud. ____ lo que acaba de decir? _______aprenderlo bien.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Entender/quieres</a:t>
            </a:r>
            <a:endParaRPr lang="en-US" dirty="0"/>
          </a:p>
          <a:p>
            <a:pPr lvl="0"/>
            <a:r>
              <a:rPr lang="es-MX" dirty="0"/>
              <a:t>Empezar/repito</a:t>
            </a:r>
            <a:endParaRPr lang="en-US" dirty="0"/>
          </a:p>
          <a:p>
            <a:pPr lvl="0"/>
            <a:r>
              <a:rPr lang="es-MX" dirty="0"/>
              <a:t>Repetir/quiero</a:t>
            </a:r>
            <a:endParaRPr lang="en-US" dirty="0"/>
          </a:p>
          <a:p>
            <a:pPr lvl="0"/>
            <a:r>
              <a:rPr lang="es-MX" dirty="0"/>
              <a:t>Querer/repetir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Todos _______en la cafetería de la escuela los viernes. __________ pizza.</a:t>
            </a:r>
            <a:endParaRPr lang="en-US" dirty="0"/>
          </a:p>
          <a:p>
            <a:pPr lvl="0"/>
            <a:endParaRPr lang="es-MX" dirty="0" smtClean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Almuerzas/sirvo</a:t>
            </a:r>
            <a:endParaRPr lang="en-US" dirty="0"/>
          </a:p>
          <a:p>
            <a:pPr lvl="0"/>
            <a:r>
              <a:rPr lang="es-MX" dirty="0"/>
              <a:t>Almuerzo/sirve</a:t>
            </a:r>
            <a:endParaRPr lang="en-US" dirty="0"/>
          </a:p>
          <a:p>
            <a:pPr lvl="0"/>
            <a:r>
              <a:rPr lang="es-MX" dirty="0"/>
              <a:t>Almuerzan sirven</a:t>
            </a:r>
            <a:endParaRPr lang="en-US" dirty="0"/>
          </a:p>
          <a:p>
            <a:pPr lvl="0"/>
            <a:r>
              <a:rPr lang="es-MX" dirty="0"/>
              <a:t>Almuerza/servimos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En la clase de español __________ el vocabulario del capítulo.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Aprendemos </a:t>
            </a:r>
            <a:r>
              <a:rPr lang="es-MX" dirty="0"/>
              <a:t>de memoria</a:t>
            </a:r>
            <a:endParaRPr lang="en-US" dirty="0"/>
          </a:p>
          <a:p>
            <a:pPr lvl="0"/>
            <a:r>
              <a:rPr lang="es-MX" dirty="0"/>
              <a:t>Dan un discurso</a:t>
            </a:r>
            <a:endParaRPr lang="en-US" dirty="0"/>
          </a:p>
          <a:p>
            <a:pPr lvl="0"/>
            <a:r>
              <a:rPr lang="es-MX" dirty="0"/>
              <a:t>Sacamos buenas notas</a:t>
            </a:r>
            <a:endParaRPr lang="en-US" dirty="0"/>
          </a:p>
          <a:p>
            <a:pPr lvl="0"/>
            <a:r>
              <a:rPr lang="es-MX" dirty="0"/>
              <a:t>Prestan atención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66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El profesor ________ la pregunta dos veces.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Repiten</a:t>
            </a:r>
            <a:endParaRPr lang="en-US" dirty="0"/>
          </a:p>
          <a:p>
            <a:pPr lvl="0"/>
            <a:r>
              <a:rPr lang="es-MX" dirty="0"/>
              <a:t>Repites</a:t>
            </a:r>
            <a:endParaRPr lang="en-US" dirty="0"/>
          </a:p>
          <a:p>
            <a:pPr lvl="0"/>
            <a:r>
              <a:rPr lang="es-MX" dirty="0"/>
              <a:t>Repite</a:t>
            </a:r>
            <a:endParaRPr lang="en-US" dirty="0"/>
          </a:p>
          <a:p>
            <a:pPr lvl="0"/>
            <a:r>
              <a:rPr lang="es-MX" dirty="0"/>
              <a:t>Repetir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1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Day 1 Review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6772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¡No puedo creerlo Juan! Primero, ______tarde a la clase, y después no _________ la tarea.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Duermes/llegas</a:t>
            </a:r>
            <a:endParaRPr lang="en-US" dirty="0"/>
          </a:p>
          <a:p>
            <a:pPr lvl="0"/>
            <a:r>
              <a:rPr lang="es-MX" dirty="0"/>
              <a:t>Duermes/entregas</a:t>
            </a:r>
            <a:endParaRPr lang="en-US" dirty="0"/>
          </a:p>
          <a:p>
            <a:pPr lvl="0"/>
            <a:r>
              <a:rPr lang="es-MX" dirty="0"/>
              <a:t>Llegas/entregas</a:t>
            </a:r>
            <a:endParaRPr lang="en-US" dirty="0"/>
          </a:p>
          <a:p>
            <a:pPr lvl="0"/>
            <a:r>
              <a:rPr lang="es-MX" dirty="0"/>
              <a:t>Entregas/duermes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739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lvl="0" indent="0">
              <a:buNone/>
            </a:pPr>
            <a:r>
              <a:rPr lang="es-MX" dirty="0"/>
              <a:t>¿Tienes   ________ preguntas? No hay ______pregunta tonta.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Alguna/ninguna</a:t>
            </a:r>
            <a:endParaRPr lang="en-US" dirty="0"/>
          </a:p>
          <a:p>
            <a:pPr lvl="0"/>
            <a:r>
              <a:rPr lang="es-MX" dirty="0"/>
              <a:t>Algunos/ningún</a:t>
            </a:r>
            <a:endParaRPr lang="en-US" dirty="0"/>
          </a:p>
          <a:p>
            <a:pPr lvl="0"/>
            <a:r>
              <a:rPr lang="es-MX" dirty="0"/>
              <a:t>Algún/ningún</a:t>
            </a:r>
            <a:endParaRPr lang="en-US" dirty="0"/>
          </a:p>
          <a:p>
            <a:pPr lvl="0"/>
            <a:r>
              <a:rPr lang="es-MX" dirty="0"/>
              <a:t>Algunas/ninguna</a:t>
            </a:r>
            <a:endParaRPr lang="en-US" dirty="0"/>
          </a:p>
          <a:p>
            <a:pPr marL="13716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2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No sé ______ debo hacer. ______ me recomiendas.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que/Qué</a:t>
            </a:r>
            <a:endParaRPr lang="en-US" dirty="0"/>
          </a:p>
          <a:p>
            <a:pPr lvl="0"/>
            <a:r>
              <a:rPr lang="es-MX" dirty="0"/>
              <a:t>qué/ Lo que</a:t>
            </a:r>
            <a:endParaRPr lang="en-US" dirty="0"/>
          </a:p>
          <a:p>
            <a:pPr lvl="0"/>
            <a:r>
              <a:rPr lang="es-MX" dirty="0"/>
              <a:t>lo que/que</a:t>
            </a:r>
            <a:endParaRPr lang="en-US" dirty="0"/>
          </a:p>
          <a:p>
            <a:pPr lvl="0"/>
            <a:r>
              <a:rPr lang="es-MX" dirty="0"/>
              <a:t>lo que/ Qué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7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Necesito entregar este informe de diez páginas. ¿Tienes __________?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Unas </a:t>
            </a:r>
            <a:r>
              <a:rPr lang="es-MX" dirty="0"/>
              <a:t>tijeras</a:t>
            </a:r>
            <a:endParaRPr lang="en-US" dirty="0"/>
          </a:p>
          <a:p>
            <a:pPr lvl="0"/>
            <a:r>
              <a:rPr lang="es-MX" dirty="0"/>
              <a:t>Una grapadora</a:t>
            </a:r>
            <a:endParaRPr lang="en-US" dirty="0"/>
          </a:p>
          <a:p>
            <a:pPr lvl="0"/>
            <a:r>
              <a:rPr lang="es-MX" dirty="0"/>
              <a:t>Un asiento</a:t>
            </a:r>
            <a:endParaRPr lang="en-US" dirty="0"/>
          </a:p>
          <a:p>
            <a:pPr lvl="0"/>
            <a:r>
              <a:rPr lang="es-MX" dirty="0"/>
              <a:t>Unos materiales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74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Para ser un miembro oficial del club de fotografía necesitas _______ dos reuniones por mes.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Grabar</a:t>
            </a:r>
            <a:endParaRPr lang="en-US" dirty="0"/>
          </a:p>
          <a:p>
            <a:pPr lvl="0"/>
            <a:r>
              <a:rPr lang="es-MX" dirty="0"/>
              <a:t>Entre</a:t>
            </a:r>
            <a:endParaRPr lang="en-US" dirty="0"/>
          </a:p>
          <a:p>
            <a:pPr lvl="0"/>
            <a:r>
              <a:rPr lang="es-MX" dirty="0"/>
              <a:t>Volver</a:t>
            </a:r>
            <a:endParaRPr lang="en-US" dirty="0"/>
          </a:p>
          <a:p>
            <a:pPr lvl="0"/>
            <a:r>
              <a:rPr lang="es-MX" dirty="0"/>
              <a:t>Asistir 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20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Pienso que eres muy talentosa debes tocar la guitarra en __________.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El </a:t>
            </a:r>
            <a:r>
              <a:rPr lang="es-MX" dirty="0"/>
              <a:t>ajedrez</a:t>
            </a:r>
            <a:endParaRPr lang="en-US" dirty="0"/>
          </a:p>
          <a:p>
            <a:pPr lvl="0"/>
            <a:r>
              <a:rPr lang="es-MX" dirty="0"/>
              <a:t>La cantante</a:t>
            </a:r>
            <a:endParaRPr lang="en-US" dirty="0"/>
          </a:p>
          <a:p>
            <a:pPr lvl="0"/>
            <a:r>
              <a:rPr lang="es-MX" dirty="0"/>
              <a:t>El músico</a:t>
            </a:r>
            <a:endParaRPr lang="en-US" dirty="0"/>
          </a:p>
          <a:p>
            <a:pPr lvl="0"/>
            <a:r>
              <a:rPr lang="es-MX" dirty="0"/>
              <a:t>La banda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366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No me gusta nada cuando alguien _________ la voz.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Me </a:t>
            </a:r>
            <a:r>
              <a:rPr lang="es-MX" dirty="0"/>
              <a:t>canta</a:t>
            </a:r>
            <a:endParaRPr lang="en-US" dirty="0"/>
          </a:p>
          <a:p>
            <a:pPr lvl="0"/>
            <a:r>
              <a:rPr lang="es-MX" dirty="0"/>
              <a:t>Me ensaya</a:t>
            </a:r>
            <a:endParaRPr lang="en-US" dirty="0"/>
          </a:p>
          <a:p>
            <a:pPr lvl="0"/>
            <a:r>
              <a:rPr lang="es-MX" dirty="0"/>
              <a:t>Me graba</a:t>
            </a:r>
            <a:endParaRPr lang="en-US" dirty="0"/>
          </a:p>
          <a:p>
            <a:pPr lvl="0"/>
            <a:r>
              <a:rPr lang="es-MX" dirty="0"/>
              <a:t>Me toma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18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¿Cuántos días hay en agosto?</a:t>
            </a:r>
            <a:endParaRPr lang="en-US" dirty="0"/>
          </a:p>
          <a:p>
            <a:pPr marL="137160" lvl="0" indent="0">
              <a:buNone/>
            </a:pP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Veintinueve</a:t>
            </a:r>
            <a:endParaRPr lang="en-US" dirty="0"/>
          </a:p>
          <a:p>
            <a:pPr lvl="0"/>
            <a:r>
              <a:rPr lang="es-MX" dirty="0"/>
              <a:t>Treinta</a:t>
            </a:r>
            <a:endParaRPr lang="en-US" dirty="0"/>
          </a:p>
          <a:p>
            <a:pPr lvl="0"/>
            <a:r>
              <a:rPr lang="es-MX" dirty="0"/>
              <a:t>Treinta y uno</a:t>
            </a:r>
            <a:endParaRPr lang="en-US" dirty="0"/>
          </a:p>
          <a:p>
            <a:pPr lvl="0"/>
            <a:r>
              <a:rPr lang="es-MX" dirty="0"/>
              <a:t>Doce</a:t>
            </a:r>
            <a:endParaRPr lang="en-US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98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Hay _________ extracurriculares para todos los intereses de los estudiantes de nuestra escuela</a:t>
            </a:r>
            <a:r>
              <a:rPr lang="es-MX" dirty="0" smtClean="0"/>
              <a:t>.</a:t>
            </a: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Ensayos</a:t>
            </a:r>
            <a:endParaRPr lang="en-US" dirty="0"/>
          </a:p>
          <a:p>
            <a:pPr lvl="0"/>
            <a:r>
              <a:rPr lang="es-MX" dirty="0"/>
              <a:t>Practicas</a:t>
            </a:r>
            <a:endParaRPr lang="en-US" dirty="0"/>
          </a:p>
          <a:p>
            <a:pPr lvl="0"/>
            <a:r>
              <a:rPr lang="es-MX" dirty="0"/>
              <a:t>Actividades</a:t>
            </a:r>
            <a:endParaRPr lang="en-US" dirty="0"/>
          </a:p>
          <a:p>
            <a:r>
              <a:rPr lang="es-MX" dirty="0"/>
              <a:t>Oportunidades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46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lvl="0" indent="0">
              <a:buNone/>
            </a:pPr>
            <a:r>
              <a:rPr lang="es-MX" dirty="0"/>
              <a:t>Normalmente una __________ tiene que ser alegre y positiva. No es importante si el equipo gana o no</a:t>
            </a:r>
            <a:r>
              <a:rPr lang="es-MX" dirty="0" smtClean="0"/>
              <a:t>.</a:t>
            </a: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lvl="0"/>
            <a:r>
              <a:rPr lang="es-MX" dirty="0" smtClean="0"/>
              <a:t>Orquesta</a:t>
            </a:r>
            <a:endParaRPr lang="en-US" dirty="0"/>
          </a:p>
          <a:p>
            <a:pPr lvl="0"/>
            <a:r>
              <a:rPr lang="es-MX" dirty="0"/>
              <a:t>Coro</a:t>
            </a:r>
            <a:endParaRPr lang="en-US" dirty="0"/>
          </a:p>
          <a:p>
            <a:pPr lvl="0"/>
            <a:r>
              <a:rPr lang="es-MX" dirty="0"/>
              <a:t>Fotografía</a:t>
            </a:r>
            <a:endParaRPr lang="en-US" dirty="0"/>
          </a:p>
          <a:p>
            <a:pPr lvl="0"/>
            <a:r>
              <a:rPr lang="es-MX" dirty="0"/>
              <a:t>Animadora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1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II, 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Para practicar los verbos irregulares voy al _____________.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Asiento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informe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Laboratorio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armario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91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26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74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05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66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18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01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19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Para mí es muy fácil __________ cuando un profesor decide _______sobre arte. Me encantan los artistas españoles.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Entregar </a:t>
            </a:r>
            <a:r>
              <a:rPr lang="es-MX" dirty="0"/>
              <a:t>/ </a:t>
            </a:r>
            <a:r>
              <a:rPr lang="es-MX" dirty="0" smtClean="0"/>
              <a:t>respetar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b. </a:t>
            </a:r>
            <a:r>
              <a:rPr lang="es-MX" dirty="0" smtClean="0"/>
              <a:t>Contestar/pedir ayuda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c. </a:t>
            </a:r>
            <a:r>
              <a:rPr lang="es-MX" dirty="0" smtClean="0"/>
              <a:t>Prestar </a:t>
            </a:r>
            <a:r>
              <a:rPr lang="es-MX" dirty="0"/>
              <a:t>atención/ dar un discurso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Explicar/aprender </a:t>
            </a:r>
            <a:r>
              <a:rPr lang="es-MX" dirty="0"/>
              <a:t>de memoria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1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5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21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586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09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279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22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53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37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68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Carlos y yo _____________ almorzar en la </a:t>
            </a:r>
            <a:r>
              <a:rPr lang="es-MX" dirty="0" smtClean="0"/>
              <a:t>cafetería. La </a:t>
            </a:r>
            <a:r>
              <a:rPr lang="es-MX" dirty="0"/>
              <a:t>comida allí no ______ mucho dinero.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Queremos </a:t>
            </a:r>
            <a:r>
              <a:rPr lang="es-MX" dirty="0"/>
              <a:t>/ cuestan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Pensamos </a:t>
            </a:r>
            <a:r>
              <a:rPr lang="es-MX" dirty="0"/>
              <a:t>/ cuestan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Empezamos </a:t>
            </a:r>
            <a:r>
              <a:rPr lang="es-MX" dirty="0"/>
              <a:t>/cuestan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Preferimos </a:t>
            </a:r>
            <a:r>
              <a:rPr lang="es-MX" dirty="0"/>
              <a:t>/ </a:t>
            </a:r>
            <a:r>
              <a:rPr lang="es-MX" dirty="0" smtClean="0"/>
              <a:t>cuesta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554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45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16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683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67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89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276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54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27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0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En mi escuela hay que tener tu ______________. No puedes entrar a la escuela si no lo traes.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Carnet </a:t>
            </a:r>
            <a:r>
              <a:rPr lang="es-MX" dirty="0"/>
              <a:t>de identidad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Grapadora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Asiento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Armario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594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530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783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654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061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9873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22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01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191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En la clase del Sr. Morales no puedes ___________. La clase empieza a las diez y debes estar en tu asiento a las diez.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Hacer preguntas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b. </a:t>
            </a:r>
            <a:r>
              <a:rPr lang="es-MX" dirty="0" smtClean="0"/>
              <a:t>Comer </a:t>
            </a:r>
            <a:r>
              <a:rPr lang="es-MX" dirty="0"/>
              <a:t>en tu asiento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Pedir </a:t>
            </a:r>
            <a:r>
              <a:rPr lang="es-MX" dirty="0"/>
              <a:t>ayuda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Llegar </a:t>
            </a:r>
            <a:r>
              <a:rPr lang="es-MX" dirty="0"/>
              <a:t>tarde</a:t>
            </a:r>
            <a:endParaRPr lang="en-US" dirty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56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21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586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091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2794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22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533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37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68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dirty="0"/>
              <a:t>Me gusta la clase de inglés, pero hay demasiadas palabras para_____________.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Hacer </a:t>
            </a:r>
            <a:r>
              <a:rPr lang="es-MX" dirty="0"/>
              <a:t>una pregunta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Aprender </a:t>
            </a:r>
            <a:r>
              <a:rPr lang="es-MX" dirty="0"/>
              <a:t>de memoria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Pedir </a:t>
            </a:r>
            <a:r>
              <a:rPr lang="es-MX" dirty="0"/>
              <a:t>ayuda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Dar </a:t>
            </a:r>
            <a:r>
              <a:rPr lang="es-MX" dirty="0"/>
              <a:t>un discurso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554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3013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191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13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566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21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586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091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279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2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Spanish II, Midterm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dirty="0"/>
              <a:t>Me gusta la clase del sr. Ramírez porque pienso que él _________bien, y después si no entiendes algo, le ____________ y la contesta con mucha paciencia.</a:t>
            </a:r>
            <a:endParaRPr lang="en-US" dirty="0"/>
          </a:p>
          <a:p>
            <a:pPr marL="0" lv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a. Saca </a:t>
            </a:r>
            <a:r>
              <a:rPr lang="es-MX" dirty="0"/>
              <a:t>/ pides ayuda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b. Discute </a:t>
            </a:r>
            <a:r>
              <a:rPr lang="es-MX" dirty="0"/>
              <a:t>/ llegas tarde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c. Explica </a:t>
            </a:r>
            <a:r>
              <a:rPr lang="es-MX" dirty="0"/>
              <a:t>/ haces una pregunta</a:t>
            </a:r>
            <a:endParaRPr lang="en-US" dirty="0"/>
          </a:p>
          <a:p>
            <a:pPr marL="0" lvl="0" indent="0">
              <a:buNone/>
            </a:pPr>
            <a:r>
              <a:rPr lang="es-MX" dirty="0" smtClean="0"/>
              <a:t>d. Contesta </a:t>
            </a:r>
            <a:r>
              <a:rPr lang="es-MX" dirty="0"/>
              <a:t>/ das un discurso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8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533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376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68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565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5546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4577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16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6835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678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8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1458</TotalTime>
  <Words>572</Words>
  <Application>Microsoft Office PowerPoint</Application>
  <PresentationFormat>On-screen Show (4:3)</PresentationFormat>
  <Paragraphs>180</Paragraphs>
  <Slides>122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122</vt:i4>
      </vt:variant>
    </vt:vector>
  </HeadingPairs>
  <TitlesOfParts>
    <vt:vector size="128" baseType="lpstr">
      <vt:lpstr>Book Antiqua</vt:lpstr>
      <vt:lpstr>Lucida Sans</vt:lpstr>
      <vt:lpstr>Wingdings</vt:lpstr>
      <vt:lpstr>Wingdings 2</vt:lpstr>
      <vt:lpstr>Wingdings 3</vt:lpstr>
      <vt:lpstr>Apex</vt:lpstr>
      <vt:lpstr>Spanish II, Midterm Exam Review</vt:lpstr>
      <vt:lpstr>Day 1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Spanish II, Midterm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II, Midterm Exam Review</dc:title>
  <dc:creator>Rivera, Geczel</dc:creator>
  <cp:lastModifiedBy>Rodriguez, Catalina</cp:lastModifiedBy>
  <cp:revision>6</cp:revision>
  <dcterms:created xsi:type="dcterms:W3CDTF">2018-12-10T11:49:45Z</dcterms:created>
  <dcterms:modified xsi:type="dcterms:W3CDTF">2019-12-04T14:10:07Z</dcterms:modified>
</cp:coreProperties>
</file>